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32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18B9C-4659-4B00-9D5D-E265848337B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BEA11-CB91-4D3D-8BD8-6B2453C32C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3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D0E22F-4AA6-47E8-BD49-88BBF8184FC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24482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Финансовое управление администрации </a:t>
            </a:r>
            <a:r>
              <a:rPr lang="ru-RU" sz="2200" dirty="0" err="1" smtClean="0"/>
              <a:t>Еткульского</a:t>
            </a:r>
            <a:r>
              <a:rPr lang="ru-RU" sz="2200" dirty="0" smtClean="0"/>
              <a:t> муниципального района располагается в здании районной администрации </a:t>
            </a:r>
            <a:r>
              <a:rPr lang="ru-RU" sz="2200" dirty="0" err="1" smtClean="0"/>
              <a:t>Еткульского</a:t>
            </a:r>
            <a:r>
              <a:rPr lang="ru-RU" sz="2200" dirty="0" smtClean="0"/>
              <a:t> муниципального района по адресу: с.Еткуль ул. </a:t>
            </a:r>
            <a:r>
              <a:rPr lang="ru-RU" sz="2200" dirty="0" smtClean="0"/>
              <a:t>Ленина, </a:t>
            </a:r>
            <a:r>
              <a:rPr lang="ru-RU" sz="2200" dirty="0" smtClean="0"/>
              <a:t>34 </a:t>
            </a:r>
            <a:br>
              <a:rPr lang="ru-RU" sz="2200" dirty="0" smtClean="0"/>
            </a:br>
            <a:r>
              <a:rPr lang="ru-RU" sz="2000" dirty="0" smtClean="0">
                <a:solidFill>
                  <a:schemeClr val="accent1"/>
                </a:solidFill>
              </a:rPr>
              <a:t>третий этаж (</a:t>
            </a:r>
            <a:r>
              <a:rPr lang="ru-RU" sz="2000" dirty="0" smtClean="0">
                <a:solidFill>
                  <a:schemeClr val="accent1"/>
                </a:solidFill>
              </a:rPr>
              <a:t>кабинеты 45-52</a:t>
            </a:r>
            <a:r>
              <a:rPr lang="ru-RU" sz="2000" dirty="0" smtClean="0">
                <a:solidFill>
                  <a:schemeClr val="accent1"/>
                </a:solidFill>
              </a:rPr>
              <a:t>)  график работы: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Понедельник </a:t>
            </a:r>
            <a:r>
              <a:rPr lang="ru-RU" sz="2000" dirty="0" smtClean="0">
                <a:solidFill>
                  <a:schemeClr val="accent1"/>
                </a:solidFill>
              </a:rPr>
              <a:t>с 8 до 17 часов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Вторник- </a:t>
            </a:r>
            <a:r>
              <a:rPr lang="ru-RU" sz="2000" dirty="0">
                <a:solidFill>
                  <a:schemeClr val="accent1"/>
                </a:solidFill>
              </a:rPr>
              <a:t>П</a:t>
            </a:r>
            <a:r>
              <a:rPr lang="ru-RU" sz="2000" dirty="0" smtClean="0">
                <a:solidFill>
                  <a:schemeClr val="accent1"/>
                </a:solidFill>
              </a:rPr>
              <a:t>ятница </a:t>
            </a:r>
            <a:r>
              <a:rPr lang="ru-RU" sz="2000" dirty="0" smtClean="0">
                <a:solidFill>
                  <a:schemeClr val="accent1"/>
                </a:solidFill>
              </a:rPr>
              <a:t>с 8 до 16 часов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/>
                </a:solidFill>
              </a:rPr>
              <a:t>Возглавляет финансовое управление администрации </a:t>
            </a:r>
            <a:r>
              <a:rPr lang="ru-RU" sz="2000" dirty="0" err="1" smtClean="0">
                <a:solidFill>
                  <a:schemeClr val="tx2"/>
                </a:solidFill>
              </a:rPr>
              <a:t>Еткульского</a:t>
            </a:r>
            <a:r>
              <a:rPr lang="ru-RU" sz="2000" dirty="0" smtClean="0">
                <a:solidFill>
                  <a:schemeClr val="tx2"/>
                </a:solidFill>
              </a:rPr>
              <a:t> муниципального </a:t>
            </a:r>
            <a:r>
              <a:rPr lang="ru-RU" sz="2000" dirty="0" smtClean="0">
                <a:solidFill>
                  <a:schemeClr val="tx2"/>
                </a:solidFill>
              </a:rPr>
              <a:t>района </a:t>
            </a:r>
          </a:p>
          <a:p>
            <a:r>
              <a:rPr lang="ru-RU" sz="1800" dirty="0">
                <a:solidFill>
                  <a:schemeClr val="accent2"/>
                </a:solidFill>
              </a:rPr>
              <a:t>з</a:t>
            </a:r>
            <a:r>
              <a:rPr lang="ru-RU" sz="1800" dirty="0" smtClean="0">
                <a:solidFill>
                  <a:schemeClr val="accent2"/>
                </a:solidFill>
              </a:rPr>
              <a:t>аместитель </a:t>
            </a:r>
            <a:r>
              <a:rPr lang="ru-RU" sz="1800" dirty="0" smtClean="0">
                <a:solidFill>
                  <a:schemeClr val="accent2"/>
                </a:solidFill>
              </a:rPr>
              <a:t>главы </a:t>
            </a:r>
            <a:r>
              <a:rPr lang="ru-RU" sz="1800" dirty="0" smtClean="0">
                <a:solidFill>
                  <a:schemeClr val="accent2"/>
                </a:solidFill>
              </a:rPr>
              <a:t>района - </a:t>
            </a:r>
            <a:r>
              <a:rPr lang="ru-RU" sz="1800" dirty="0" smtClean="0">
                <a:solidFill>
                  <a:schemeClr val="tx2"/>
                </a:solidFill>
              </a:rPr>
              <a:t>Попова </a:t>
            </a:r>
            <a:r>
              <a:rPr lang="ru-RU" sz="1800" dirty="0">
                <a:solidFill>
                  <a:schemeClr val="tx2"/>
                </a:solidFill>
              </a:rPr>
              <a:t>Елена Владимировна</a:t>
            </a:r>
          </a:p>
          <a:p>
            <a:r>
              <a:rPr lang="ru-RU" sz="1800" dirty="0" smtClean="0">
                <a:solidFill>
                  <a:schemeClr val="accent2"/>
                </a:solidFill>
              </a:rPr>
              <a:t>начальник </a:t>
            </a:r>
            <a:r>
              <a:rPr lang="ru-RU" sz="1800" dirty="0" smtClean="0">
                <a:solidFill>
                  <a:schemeClr val="accent2"/>
                </a:solidFill>
              </a:rPr>
              <a:t>финансового </a:t>
            </a:r>
            <a:r>
              <a:rPr lang="ru-RU" sz="1800" smtClean="0">
                <a:solidFill>
                  <a:schemeClr val="accent2"/>
                </a:solidFill>
              </a:rPr>
              <a:t>управления </a:t>
            </a:r>
            <a:r>
              <a:rPr lang="ru-RU" sz="1800" smtClean="0">
                <a:solidFill>
                  <a:schemeClr val="accent2"/>
                </a:solidFill>
              </a:rPr>
              <a:t>-Неделко</a:t>
            </a:r>
            <a:r>
              <a:rPr lang="ru-RU" sz="1800" dirty="0" smtClean="0">
                <a:solidFill>
                  <a:schemeClr val="accent2"/>
                </a:solidFill>
              </a:rPr>
              <a:t> Татьяна Васильевна 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Приемная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: тел. 8 (351 45) 2-14-42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График приема граждан по личным вопросам : 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 понедельник с 13:00 ч. до 17:00 ч. 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Электронный адрес: 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</a:rPr>
              <a:t>etkul_rfo@mail.ru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520</TotalTime>
  <Words>38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Поток</vt:lpstr>
      <vt:lpstr>                  Финансовое управление администрации Еткульского муниципального района располагается в здании районной администрации Еткульского муниципального района по адресу: с.Еткуль ул. Ленина, 34  третий этаж (кабинеты 45-52)  график работы: Понедельник с 8 до 17 часов Вторник- Пятница с 8 до 16 часов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Еткульского муниципального района 2015-2017 для граждан</dc:title>
  <dc:creator>Ольга</dc:creator>
  <cp:lastModifiedBy>Наталья Анатольевна Моржова</cp:lastModifiedBy>
  <cp:revision>64</cp:revision>
  <dcterms:created xsi:type="dcterms:W3CDTF">2015-04-10T08:55:23Z</dcterms:created>
  <dcterms:modified xsi:type="dcterms:W3CDTF">2022-01-25T08:11:49Z</dcterms:modified>
</cp:coreProperties>
</file>